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sldIdLst>
    <p:sldId id="256" r:id="rId2"/>
    <p:sldId id="257" r:id="rId3"/>
    <p:sldId id="270" r:id="rId4"/>
    <p:sldId id="267" r:id="rId5"/>
    <p:sldId id="268" r:id="rId6"/>
    <p:sldId id="269" r:id="rId7"/>
    <p:sldId id="271" r:id="rId8"/>
    <p:sldId id="272" r:id="rId9"/>
    <p:sldId id="264" r:id="rId10"/>
    <p:sldId id="265" r:id="rId11"/>
    <p:sldId id="262" r:id="rId12"/>
    <p:sldId id="261" r:id="rId13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79" autoAdjust="0"/>
    <p:restoredTop sz="94681"/>
  </p:normalViewPr>
  <p:slideViewPr>
    <p:cSldViewPr>
      <p:cViewPr varScale="1">
        <p:scale>
          <a:sx n="107" d="100"/>
          <a:sy n="107" d="100"/>
        </p:scale>
        <p:origin x="149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8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gif>
</file>

<file path=ppt/media/image11.gif>
</file>

<file path=ppt/media/image12.gif>
</file>

<file path=ppt/media/image13.gif>
</file>

<file path=ppt/media/image2.jpeg>
</file>

<file path=ppt/media/image3.tiff>
</file>

<file path=ppt/media/image4.png>
</file>

<file path=ppt/media/image5.jpeg>
</file>

<file path=ppt/media/image6.jpe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50D65B-2C80-7D43-B2A9-46BF708996FD}" type="datetimeFigureOut">
              <a:rPr lang="es-ES_tradnl" smtClean="0"/>
              <a:t>17/5/17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9410BB-7634-C741-8A20-DB78AB719B7F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94699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410BB-7634-C741-8A20-DB78AB719B7F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56938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410BB-7634-C741-8A20-DB78AB719B7F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08861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17/5/17</a:t>
            </a:fld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Relationship Id="rId3" Type="http://schemas.openxmlformats.org/officeDocument/2006/relationships/image" Target="../media/image12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899592" y="2132856"/>
            <a:ext cx="7315200" cy="1586913"/>
          </a:xfrm>
        </p:spPr>
        <p:txBody>
          <a:bodyPr>
            <a:normAutofit/>
          </a:bodyPr>
          <a:lstStyle/>
          <a:p>
            <a:pPr algn="ctr"/>
            <a:r>
              <a:rPr lang="es-ES" sz="8000" b="1" dirty="0" smtClean="0"/>
              <a:t>ROBÓTICA</a:t>
            </a:r>
            <a:endParaRPr lang="es-ES" sz="8000" b="1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s-ES" sz="3200" dirty="0" smtClean="0"/>
              <a:t>Jorge Andrés Galindo</a:t>
            </a:r>
          </a:p>
          <a:p>
            <a:r>
              <a:rPr lang="es-ES" sz="3200" dirty="0" smtClean="0"/>
              <a:t>Javier Aranda García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47323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404664"/>
            <a:ext cx="7315200" cy="1154097"/>
          </a:xfrm>
        </p:spPr>
        <p:txBody>
          <a:bodyPr/>
          <a:lstStyle/>
          <a:p>
            <a:r>
              <a:rPr lang="es-ES" b="1" dirty="0" smtClean="0"/>
              <a:t>GIRÓSCOPO</a:t>
            </a:r>
            <a:endParaRPr lang="es-ES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99592" y="1558762"/>
            <a:ext cx="7704856" cy="3825590"/>
          </a:xfrm>
        </p:spPr>
        <p:txBody>
          <a:bodyPr>
            <a:normAutofit/>
          </a:bodyPr>
          <a:lstStyle/>
          <a:p>
            <a:pPr algn="just"/>
            <a:r>
              <a:rPr lang="es-ES" sz="2400" dirty="0"/>
              <a:t>Se decidió usar el giróscopo para solucionar el problema</a:t>
            </a:r>
            <a:r>
              <a:rPr lang="es-ES" sz="2400" dirty="0" smtClean="0"/>
              <a:t>.</a:t>
            </a:r>
          </a:p>
          <a:p>
            <a:pPr algn="just"/>
            <a:r>
              <a:rPr lang="es-ES" sz="2400" dirty="0" smtClean="0"/>
              <a:t>Al incluir el giróscopo </a:t>
            </a:r>
            <a:r>
              <a:rPr lang="es-ES" sz="2400" smtClean="0"/>
              <a:t>y calibrarlo, </a:t>
            </a:r>
            <a:r>
              <a:rPr lang="es-ES" sz="2400" dirty="0" smtClean="0"/>
              <a:t>se consiguió reducir el error sustancialmente.</a:t>
            </a:r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3356992"/>
            <a:ext cx="5544616" cy="311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18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35968" y="404664"/>
            <a:ext cx="7315200" cy="1154097"/>
          </a:xfrm>
        </p:spPr>
        <p:txBody>
          <a:bodyPr/>
          <a:lstStyle/>
          <a:p>
            <a:r>
              <a:rPr lang="es-ES" b="1" dirty="0" smtClean="0"/>
              <a:t>GIRÓSCOPO</a:t>
            </a:r>
            <a:endParaRPr lang="es-ES" b="1" dirty="0"/>
          </a:p>
        </p:txBody>
      </p:sp>
      <p:graphicFrame>
        <p:nvGraphicFramePr>
          <p:cNvPr id="4" name="3 Marcador de contenido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9931663"/>
              </p:ext>
            </p:extLst>
          </p:nvPr>
        </p:nvGraphicFramePr>
        <p:xfrm>
          <a:off x="543891" y="2189228"/>
          <a:ext cx="7920880" cy="40091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0440"/>
                <a:gridCol w="3960440"/>
              </a:tblGrid>
              <a:tr h="375676">
                <a:tc>
                  <a:txBody>
                    <a:bodyPr/>
                    <a:lstStyle/>
                    <a:p>
                      <a:pPr algn="ctr"/>
                      <a:r>
                        <a:rPr lang="es-ES" dirty="0" err="1" smtClean="0"/>
                        <a:t>Odometría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Giróscopo</a:t>
                      </a:r>
                      <a:endParaRPr lang="es-ES" dirty="0"/>
                    </a:p>
                  </a:txBody>
                  <a:tcPr/>
                </a:tc>
              </a:tr>
              <a:tr h="3633522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48" y="3353900"/>
            <a:ext cx="3933220" cy="2212436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568" y="3353900"/>
            <a:ext cx="3960440" cy="222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06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908720"/>
            <a:ext cx="7315200" cy="1154097"/>
          </a:xfrm>
        </p:spPr>
        <p:txBody>
          <a:bodyPr>
            <a:normAutofit fontScale="90000"/>
          </a:bodyPr>
          <a:lstStyle/>
          <a:p>
            <a:pPr algn="ctr"/>
            <a:r>
              <a:rPr lang="es-ES" b="1" dirty="0" smtClean="0"/>
              <a:t>GRACIAS POR VUESTRA ATENCIÓN</a:t>
            </a:r>
            <a:endParaRPr lang="es-ES" b="1" dirty="0"/>
          </a:p>
        </p:txBody>
      </p:sp>
      <p:pic>
        <p:nvPicPr>
          <p:cNvPr id="4" name="3 Marcador de contenido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420888"/>
            <a:ext cx="6984776" cy="3928937"/>
          </a:xfrm>
        </p:spPr>
      </p:pic>
    </p:spTree>
    <p:extLst>
      <p:ext uri="{BB962C8B-B14F-4D97-AF65-F5344CB8AC3E}">
        <p14:creationId xmlns:p14="http://schemas.microsoft.com/office/powerpoint/2010/main" val="61839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99592" y="332656"/>
            <a:ext cx="7315200" cy="1154097"/>
          </a:xfrm>
        </p:spPr>
        <p:txBody>
          <a:bodyPr/>
          <a:lstStyle/>
          <a:p>
            <a:r>
              <a:rPr lang="es-ES" b="1" dirty="0" smtClean="0"/>
              <a:t>DISEÑO</a:t>
            </a:r>
            <a:endParaRPr lang="es-ES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27584" y="1486754"/>
            <a:ext cx="4621137" cy="3825590"/>
          </a:xfrm>
        </p:spPr>
        <p:txBody>
          <a:bodyPr/>
          <a:lstStyle/>
          <a:p>
            <a:pPr algn="just"/>
            <a:r>
              <a:rPr lang="es-ES" sz="2400" dirty="0" smtClean="0"/>
              <a:t>Modelo de dos ruedas delanteras con motor y una trasera sin él.</a:t>
            </a:r>
          </a:p>
          <a:p>
            <a:pPr algn="just"/>
            <a:r>
              <a:rPr lang="es-ES" sz="2400" dirty="0" smtClean="0"/>
              <a:t>Tracción diferencial que permite al robot avanzar y dar giros sobre si mismo.</a:t>
            </a:r>
          </a:p>
          <a:p>
            <a:pPr algn="just"/>
            <a:r>
              <a:rPr lang="es-ES" sz="2400" dirty="0" smtClean="0"/>
              <a:t>El giro se produce con la diferencia de velocidades entre ambas ruedas.</a:t>
            </a:r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34625" y="2362942"/>
            <a:ext cx="4194263" cy="235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6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99592" y="332656"/>
            <a:ext cx="7315200" cy="1154097"/>
          </a:xfrm>
        </p:spPr>
        <p:txBody>
          <a:bodyPr/>
          <a:lstStyle/>
          <a:p>
            <a:r>
              <a:rPr lang="es-ES" b="1" dirty="0" smtClean="0"/>
              <a:t>SENSORES</a:t>
            </a:r>
            <a:endParaRPr lang="es-ES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27584" y="1486754"/>
            <a:ext cx="7056784" cy="3825590"/>
          </a:xfrm>
        </p:spPr>
        <p:txBody>
          <a:bodyPr/>
          <a:lstStyle/>
          <a:p>
            <a:pPr algn="just"/>
            <a:r>
              <a:rPr lang="es-ES" sz="2400" dirty="0" smtClean="0"/>
              <a:t>Se utiliza un sensor de luz para detectar colores en el suelo.</a:t>
            </a:r>
            <a:endParaRPr lang="es-ES" dirty="0"/>
          </a:p>
          <a:p>
            <a:pPr algn="just"/>
            <a:r>
              <a:rPr lang="es-ES" sz="2400" dirty="0" smtClean="0"/>
              <a:t>El robot posee un giróscopo para realizar giros sobre si mismo.</a:t>
            </a:r>
          </a:p>
          <a:p>
            <a:pPr algn="just"/>
            <a:r>
              <a:rPr lang="es-ES" sz="2400" dirty="0" smtClean="0"/>
              <a:t>En la parte alta tiene un sonar para la detección de obstáculos.</a:t>
            </a:r>
          </a:p>
          <a:p>
            <a:pPr algn="just"/>
            <a:r>
              <a:rPr lang="es-ES" sz="2400" dirty="0" smtClean="0"/>
              <a:t>Cámara para reconocimiento y seguimiento de objetos.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5002681"/>
            <a:ext cx="1787302" cy="13553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4685892"/>
            <a:ext cx="1286644" cy="182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53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404664"/>
            <a:ext cx="7315200" cy="1154097"/>
          </a:xfrm>
        </p:spPr>
        <p:txBody>
          <a:bodyPr/>
          <a:lstStyle/>
          <a:p>
            <a:r>
              <a:rPr lang="es-ES" b="1" dirty="0" smtClean="0"/>
              <a:t>COGER PELOTA</a:t>
            </a:r>
            <a:endParaRPr lang="es-ES" b="1"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xfrm>
            <a:off x="971600" y="1558762"/>
            <a:ext cx="7315200" cy="3969606"/>
          </a:xfrm>
        </p:spPr>
        <p:txBody>
          <a:bodyPr>
            <a:normAutofit/>
          </a:bodyPr>
          <a:lstStyle/>
          <a:p>
            <a:pPr algn="just"/>
            <a:r>
              <a:rPr lang="es-ES" sz="2400" dirty="0" smtClean="0"/>
              <a:t>Para coger la pelota se posee un brazo móvil y otro en una posición fija.</a:t>
            </a:r>
          </a:p>
          <a:p>
            <a:pPr algn="just"/>
            <a:r>
              <a:rPr lang="es-ES" sz="2400" dirty="0" smtClean="0"/>
              <a:t>Los brazos tienen plataformas para mantener la pelota elevada.</a:t>
            </a:r>
            <a:endParaRPr lang="es-ES" sz="2400" dirty="0"/>
          </a:p>
        </p:txBody>
      </p:sp>
      <p:pic>
        <p:nvPicPr>
          <p:cNvPr id="1026" name="Picture 2" descr="C:\Users\Jorge\Downloads\IMG_20170516_1224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587" y="3501008"/>
            <a:ext cx="3542924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Jorge\Downloads\IMG_20170516_12244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889" y="3501688"/>
            <a:ext cx="3582087" cy="2159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88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404664"/>
            <a:ext cx="7315200" cy="1154097"/>
          </a:xfrm>
        </p:spPr>
        <p:txBody>
          <a:bodyPr/>
          <a:lstStyle/>
          <a:p>
            <a:r>
              <a:rPr lang="es-ES" b="1" dirty="0" smtClean="0"/>
              <a:t>COGER PELOTA</a:t>
            </a:r>
            <a:endParaRPr lang="es-ES" b="1"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xfrm>
            <a:off x="971600" y="1558762"/>
            <a:ext cx="7315200" cy="3969606"/>
          </a:xfrm>
        </p:spPr>
        <p:txBody>
          <a:bodyPr>
            <a:normAutofit/>
          </a:bodyPr>
          <a:lstStyle/>
          <a:p>
            <a:pPr algn="just"/>
            <a:r>
              <a:rPr lang="es-ES" sz="2400" dirty="0" smtClean="0"/>
              <a:t>Al ver la pelota lo suficientemente cerca, se aproxima y mueve el brazo para atraparla.</a:t>
            </a:r>
          </a:p>
          <a:p>
            <a:pPr algn="just"/>
            <a:r>
              <a:rPr lang="es-ES" sz="2400" dirty="0" smtClean="0"/>
              <a:t>La pelota queda atrapada en el brazo fijo.</a:t>
            </a:r>
            <a:endParaRPr lang="es-ES" sz="2400" dirty="0"/>
          </a:p>
        </p:txBody>
      </p:sp>
      <p:pic>
        <p:nvPicPr>
          <p:cNvPr id="2050" name="Picture 2" descr="C:\Users\Jorge\Downloads\saludo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167970"/>
            <a:ext cx="5328592" cy="299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251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404664"/>
            <a:ext cx="7315200" cy="1154097"/>
          </a:xfrm>
        </p:spPr>
        <p:txBody>
          <a:bodyPr/>
          <a:lstStyle/>
          <a:p>
            <a:r>
              <a:rPr lang="es-ES" b="1" dirty="0" smtClean="0"/>
              <a:t>COGER PELOTA</a:t>
            </a:r>
            <a:endParaRPr lang="es-ES" b="1" dirty="0"/>
          </a:p>
        </p:txBody>
      </p:sp>
      <p:pic>
        <p:nvPicPr>
          <p:cNvPr id="3" name="2 Marcador de contenido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14" y="1700808"/>
            <a:ext cx="7422751" cy="4175297"/>
          </a:xfrm>
        </p:spPr>
      </p:pic>
    </p:spTree>
    <p:extLst>
      <p:ext uri="{BB962C8B-B14F-4D97-AF65-F5344CB8AC3E}">
        <p14:creationId xmlns:p14="http://schemas.microsoft.com/office/powerpoint/2010/main" val="1785769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71600" y="404664"/>
            <a:ext cx="7315200" cy="1154097"/>
          </a:xfrm>
        </p:spPr>
        <p:txBody>
          <a:bodyPr/>
          <a:lstStyle/>
          <a:p>
            <a:r>
              <a:rPr lang="es-ES" b="1" dirty="0" smtClean="0"/>
              <a:t>DETECCIÓN TIRA</a:t>
            </a:r>
            <a:endParaRPr lang="es-ES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17364" y="1558762"/>
            <a:ext cx="7315200" cy="3897598"/>
          </a:xfrm>
        </p:spPr>
        <p:txBody>
          <a:bodyPr>
            <a:normAutofit/>
          </a:bodyPr>
          <a:lstStyle/>
          <a:p>
            <a:pPr algn="just"/>
            <a:r>
              <a:rPr lang="es-ES" sz="2400" dirty="0" smtClean="0"/>
              <a:t>Detección de una tira de cinta aislante blanca mediante el sensor de luz.</a:t>
            </a:r>
            <a:endParaRPr lang="es-ES" sz="2400" dirty="0"/>
          </a:p>
          <a:p>
            <a:pPr algn="just"/>
            <a:r>
              <a:rPr lang="es-ES" sz="2400" dirty="0" smtClean="0"/>
              <a:t>Permite reinicializar parte de la </a:t>
            </a:r>
            <a:r>
              <a:rPr lang="es-ES" sz="2400" dirty="0" err="1" smtClean="0"/>
              <a:t>odometría</a:t>
            </a:r>
            <a:r>
              <a:rPr lang="es-ES" sz="2400" dirty="0" smtClean="0"/>
              <a:t>.</a:t>
            </a:r>
            <a:endParaRPr lang="es-ES" sz="2400" dirty="0"/>
          </a:p>
          <a:p>
            <a:pPr algn="just"/>
            <a:r>
              <a:rPr lang="es-ES" sz="2400" dirty="0" smtClean="0"/>
              <a:t>Al detectarla, avanza media baldosa para quedar centrado justo en el punto central.</a:t>
            </a:r>
          </a:p>
          <a:p>
            <a:endParaRPr lang="es-ES" sz="2400" dirty="0" smtClean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200" y="3861048"/>
            <a:ext cx="38100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6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71600" y="404664"/>
            <a:ext cx="7315200" cy="1154097"/>
          </a:xfrm>
        </p:spPr>
        <p:txBody>
          <a:bodyPr/>
          <a:lstStyle/>
          <a:p>
            <a:r>
              <a:rPr lang="es-ES" b="1" dirty="0" smtClean="0"/>
              <a:t>DETECCIÓN TIRA</a:t>
            </a:r>
            <a:endParaRPr lang="es-ES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17364" y="1558762"/>
            <a:ext cx="7315200" cy="3897598"/>
          </a:xfrm>
        </p:spPr>
        <p:txBody>
          <a:bodyPr>
            <a:normAutofit/>
          </a:bodyPr>
          <a:lstStyle/>
          <a:p>
            <a:pPr algn="just"/>
            <a:r>
              <a:rPr lang="es-ES" sz="2400" dirty="0" smtClean="0"/>
              <a:t>Permite reajustar la posición del robot y centrarlo en la baldosa.</a:t>
            </a:r>
          </a:p>
          <a:p>
            <a:pPr algn="just"/>
            <a:r>
              <a:rPr lang="es-ES" sz="2400" dirty="0" smtClean="0"/>
              <a:t>Se reinicializa la coordenada “x” sabiendo la posición exacta.</a:t>
            </a:r>
            <a:endParaRPr lang="es-ES" sz="2400" dirty="0"/>
          </a:p>
        </p:txBody>
      </p:sp>
      <p:pic>
        <p:nvPicPr>
          <p:cNvPr id="4" name="3 Marcador de contenid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429000"/>
            <a:ext cx="5406528" cy="304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74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404664"/>
            <a:ext cx="7315200" cy="1154097"/>
          </a:xfrm>
        </p:spPr>
        <p:txBody>
          <a:bodyPr/>
          <a:lstStyle/>
          <a:p>
            <a:r>
              <a:rPr lang="es-ES" b="1" dirty="0" smtClean="0"/>
              <a:t>GIROS POR ODOMETRÍA</a:t>
            </a:r>
            <a:endParaRPr lang="es-ES" b="1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99592" y="1558762"/>
            <a:ext cx="7416824" cy="3825590"/>
          </a:xfrm>
        </p:spPr>
        <p:txBody>
          <a:bodyPr>
            <a:normAutofit/>
          </a:bodyPr>
          <a:lstStyle/>
          <a:p>
            <a:pPr algn="just"/>
            <a:r>
              <a:rPr lang="es-ES" sz="2400" dirty="0" smtClean="0"/>
              <a:t>Los giros basados en la </a:t>
            </a:r>
            <a:r>
              <a:rPr lang="es-ES" sz="2400" dirty="0" err="1" smtClean="0"/>
              <a:t>odometría</a:t>
            </a:r>
            <a:r>
              <a:rPr lang="es-ES" sz="2400" dirty="0" smtClean="0"/>
              <a:t> generaban demasiado error.</a:t>
            </a:r>
          </a:p>
          <a:p>
            <a:pPr algn="just"/>
            <a:r>
              <a:rPr lang="es-ES" sz="2400" dirty="0" smtClean="0"/>
              <a:t>Tras dos giros el robot dejaba de encontrarse en el centro de la baldosa.</a:t>
            </a:r>
            <a:endParaRPr lang="es-ES" sz="2400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867" y="3284984"/>
            <a:ext cx="5622273" cy="316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79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a">
  <a:themeElements>
    <a:clrScheme name="Perspectiva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Clásico de Office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289</TotalTime>
  <Words>279</Words>
  <Application>Microsoft Macintosh PowerPoint</Application>
  <PresentationFormat>Presentación en pantalla (4:3)</PresentationFormat>
  <Paragraphs>38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Calibri</vt:lpstr>
      <vt:lpstr>Wingdings</vt:lpstr>
      <vt:lpstr>Arial</vt:lpstr>
      <vt:lpstr>Perspectiva</vt:lpstr>
      <vt:lpstr>ROBÓTICA</vt:lpstr>
      <vt:lpstr>DISEÑO</vt:lpstr>
      <vt:lpstr>SENSORES</vt:lpstr>
      <vt:lpstr>COGER PELOTA</vt:lpstr>
      <vt:lpstr>COGER PELOTA</vt:lpstr>
      <vt:lpstr>COGER PELOTA</vt:lpstr>
      <vt:lpstr>DETECCIÓN TIRA</vt:lpstr>
      <vt:lpstr>DETECCIÓN TIRA</vt:lpstr>
      <vt:lpstr>GIROS POR ODOMETRÍA</vt:lpstr>
      <vt:lpstr>GIRÓSCOPO</vt:lpstr>
      <vt:lpstr>GIRÓSCOPO</vt:lpstr>
      <vt:lpstr>GRACIAS POR VUESTRA ATENCIÓN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ROBOTICA</dc:title>
  <dc:creator>Jorge Andres Galindo</dc:creator>
  <cp:lastModifiedBy>Usuario de Microsoft Office</cp:lastModifiedBy>
  <cp:revision>40</cp:revision>
  <dcterms:created xsi:type="dcterms:W3CDTF">2017-05-16T19:02:25Z</dcterms:created>
  <dcterms:modified xsi:type="dcterms:W3CDTF">2017-05-17T19:13:56Z</dcterms:modified>
</cp:coreProperties>
</file>

<file path=docProps/thumbnail.jpeg>
</file>